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96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8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71.png"/><Relationship Id="rId3" Type="http://schemas.openxmlformats.org/officeDocument/2006/relationships/image" Target="../media/image70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75.png"/><Relationship Id="rId2" Type="http://schemas.openxmlformats.org/officeDocument/2006/relationships/image" Target="../media/image69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73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Relationship Id="rId1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33.png"/><Relationship Id="rId3" Type="http://schemas.openxmlformats.org/officeDocument/2006/relationships/image" Target="../media/image36.png"/><Relationship Id="rId21" Type="http://schemas.openxmlformats.org/officeDocument/2006/relationships/image" Target="../media/image3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29.png"/><Relationship Id="rId2" Type="http://schemas.openxmlformats.org/officeDocument/2006/relationships/image" Target="../media/image35.png"/><Relationship Id="rId16" Type="http://schemas.openxmlformats.org/officeDocument/2006/relationships/image" Target="../media/image60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32.png"/><Relationship Id="rId10" Type="http://schemas.openxmlformats.org/officeDocument/2006/relationships/image" Target="../media/image56.png"/><Relationship Id="rId19" Type="http://schemas.openxmlformats.org/officeDocument/2006/relationships/image" Target="../media/image34.png"/><Relationship Id="rId4" Type="http://schemas.openxmlformats.org/officeDocument/2006/relationships/image" Target="../media/image37.png"/><Relationship Id="rId9" Type="http://schemas.openxmlformats.org/officeDocument/2006/relationships/image" Target="../media/image55.png"/><Relationship Id="rId14" Type="http://schemas.openxmlformats.org/officeDocument/2006/relationships/image" Target="../media/image22.png"/><Relationship Id="rId22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46.png"/><Relationship Id="rId4" Type="http://schemas.openxmlformats.org/officeDocument/2006/relationships/image" Target="../media/image63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914400" y="2324100"/>
            <a:ext cx="1379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휴먼교육센터</a:t>
            </a:r>
            <a:endParaRPr lang="en-US" altLang="ko-KR" sz="6000" dirty="0" smtClean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60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1</a:t>
            </a:r>
            <a:r>
              <a:rPr lang="ko-KR" altLang="en-US" sz="60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차 프로젝트</a:t>
            </a:r>
            <a:r>
              <a:rPr lang="en-US" altLang="ko-KR" sz="60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_3</a:t>
            </a:r>
            <a:r>
              <a:rPr lang="ko-KR" altLang="en-US" sz="60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조</a:t>
            </a:r>
            <a:r>
              <a:rPr lang="en-US" altLang="ko-KR" sz="60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_</a:t>
            </a:r>
            <a:r>
              <a:rPr lang="ko-KR" altLang="en-US" sz="60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팀 포트폴리오</a:t>
            </a:r>
            <a:endParaRPr lang="ko-KR" altLang="en-US" sz="60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0200" y="7810500"/>
            <a:ext cx="7772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&lt; 3</a:t>
            </a:r>
            <a:r>
              <a:rPr lang="ko-KR" altLang="en-US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조 </a:t>
            </a:r>
            <a:r>
              <a:rPr lang="en-US" altLang="ko-KR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&gt;</a:t>
            </a:r>
          </a:p>
          <a:p>
            <a:r>
              <a:rPr lang="ko-KR" altLang="en-US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마종찬 </a:t>
            </a:r>
            <a:r>
              <a:rPr lang="en-US" altLang="ko-KR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, </a:t>
            </a:r>
            <a:r>
              <a:rPr lang="ko-KR" altLang="en-US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이동원</a:t>
            </a:r>
            <a:r>
              <a:rPr lang="en-US" altLang="ko-KR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, </a:t>
            </a:r>
            <a:r>
              <a:rPr lang="ko-KR" altLang="en-US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박대형</a:t>
            </a:r>
            <a:r>
              <a:rPr lang="en-US" altLang="ko-KR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, </a:t>
            </a:r>
            <a:r>
              <a:rPr lang="ko-KR" altLang="en-US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조준형</a:t>
            </a:r>
            <a:r>
              <a:rPr lang="en-US" altLang="ko-KR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, </a:t>
            </a:r>
            <a:r>
              <a:rPr lang="ko-KR" altLang="en-US" sz="3000" b="1" dirty="0" smtClean="0">
                <a:solidFill>
                  <a:schemeClr val="bg1"/>
                </a:solidFill>
                <a:latin typeface="휴먼엑스포" pitchFamily="18" charset="-127"/>
                <a:ea typeface="휴먼엑스포" pitchFamily="18" charset="-127"/>
                <a:cs typeface="Ebrima" pitchFamily="2" charset="0"/>
              </a:rPr>
              <a:t>서민준</a:t>
            </a:r>
            <a:endParaRPr lang="en-US" altLang="ko-KR" sz="3000" b="1" dirty="0" smtClean="0">
              <a:solidFill>
                <a:schemeClr val="bg1"/>
              </a:solidFill>
              <a:latin typeface="휴먼엑스포" pitchFamily="18" charset="-127"/>
              <a:ea typeface="휴먼엑스포" pitchFamily="18" charset="-127"/>
              <a:cs typeface="Ebrima" pitchFamily="2" charset="0"/>
            </a:endParaRPr>
          </a:p>
          <a:p>
            <a:endParaRPr lang="ko-KR" altLang="en-US" dirty="0">
              <a:latin typeface="Cambria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3"/>
            <a:ext cx="4955194" cy="2921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5920" cy="392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3" y="539937"/>
            <a:ext cx="9160183" cy="69270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105" y="7388908"/>
            <a:ext cx="3749139" cy="15034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0430" y="6735323"/>
            <a:ext cx="4097189" cy="77219"/>
            <a:chOff x="12550430" y="673532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550430" y="6735323"/>
              <a:ext cx="4097189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01972" y="1465840"/>
            <a:ext cx="3586533" cy="7615620"/>
            <a:chOff x="7501972" y="1465840"/>
            <a:chExt cx="3586533" cy="76156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1972" y="1465840"/>
              <a:ext cx="3586533" cy="76156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86486" y="1334749"/>
            <a:ext cx="2809714" cy="7620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07801" y="2001150"/>
            <a:ext cx="1853533" cy="5028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6145" y="8033610"/>
            <a:ext cx="777581" cy="4033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25359" y="8586965"/>
            <a:ext cx="3286220" cy="88619"/>
            <a:chOff x="13625359" y="8586965"/>
            <a:chExt cx="3286220" cy="88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5359" y="8586965"/>
              <a:ext cx="3286220" cy="88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25359" y="8921375"/>
            <a:ext cx="3286220" cy="88619"/>
            <a:chOff x="13625359" y="8921375"/>
            <a:chExt cx="3286220" cy="88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5359" y="8921375"/>
              <a:ext cx="3286220" cy="88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81286" y="8810973"/>
            <a:ext cx="358391" cy="3489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16145" y="7364509"/>
            <a:ext cx="904206" cy="3925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1074" y="7364509"/>
            <a:ext cx="2412740" cy="40444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19955" y="8466583"/>
            <a:ext cx="484153" cy="3595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81286" y="8435985"/>
            <a:ext cx="358391" cy="34894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30052" y="8812268"/>
            <a:ext cx="507517" cy="3584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18050" y="2882518"/>
            <a:ext cx="4217520" cy="33881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5714" y="1485714"/>
            <a:ext cx="5180952" cy="7657143"/>
            <a:chOff x="1485714" y="1485714"/>
            <a:chExt cx="5180952" cy="76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85714" y="1485714"/>
              <a:ext cx="5180952" cy="76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92892" y="4269171"/>
            <a:ext cx="4217520" cy="467623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71911" y="2948809"/>
            <a:ext cx="3021282" cy="6369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90987" y="3507597"/>
            <a:ext cx="1938237" cy="4062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4510" y="7777067"/>
            <a:ext cx="2736389" cy="11284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13081" y="7776003"/>
            <a:ext cx="820309" cy="1099198"/>
            <a:chOff x="16113081" y="777600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3081" y="777600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6745" y="1658881"/>
            <a:ext cx="8023402" cy="341826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2939" y="5140133"/>
            <a:ext cx="4000933" cy="5661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2286000" y="647700"/>
            <a:ext cx="213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/>
              <a:t>목차</a:t>
            </a:r>
            <a:endParaRPr lang="ko-KR" altLang="en-US" sz="6000" dirty="0"/>
          </a:p>
        </p:txBody>
      </p:sp>
      <p:sp>
        <p:nvSpPr>
          <p:cNvPr id="51" name="TextBox 50"/>
          <p:cNvSpPr txBox="1"/>
          <p:nvPr/>
        </p:nvSpPr>
        <p:spPr>
          <a:xfrm>
            <a:off x="838200" y="23241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38200" y="32385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38200" y="45339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38200" y="56769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030" y="1303397"/>
            <a:ext cx="4413882" cy="28732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399" y="1835917"/>
            <a:ext cx="2263410" cy="5441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3637" y="2445298"/>
            <a:ext cx="2535962" cy="7458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7826" y="4350213"/>
            <a:ext cx="6301861" cy="1178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59839" y="3464132"/>
            <a:ext cx="5562823" cy="9549910"/>
            <a:chOff x="11959839" y="3464132"/>
            <a:chExt cx="5562823" cy="95499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9839" y="3464132"/>
              <a:ext cx="5562823" cy="95499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38399" y="5660339"/>
            <a:ext cx="2678790" cy="5456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53637" y="6269720"/>
            <a:ext cx="2869973" cy="7361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5388" y="1835917"/>
            <a:ext cx="2284438" cy="5441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30626" y="2445298"/>
            <a:ext cx="3254573" cy="7361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57606" y="3606080"/>
            <a:ext cx="822772" cy="791747"/>
            <a:chOff x="11157606" y="3606080"/>
            <a:chExt cx="822772" cy="7917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7606" y="3606080"/>
              <a:ext cx="822772" cy="7917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84112" y="3619138"/>
            <a:ext cx="747484" cy="822772"/>
            <a:chOff x="8884112" y="3619138"/>
            <a:chExt cx="747484" cy="8227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84112" y="3619138"/>
              <a:ext cx="747484" cy="8227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7025" y="3703632"/>
            <a:ext cx="822772" cy="672833"/>
            <a:chOff x="10007025" y="3703632"/>
            <a:chExt cx="822772" cy="6728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07025" y="3703632"/>
              <a:ext cx="822772" cy="6728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84112" y="7238757"/>
            <a:ext cx="2610710" cy="1133016"/>
            <a:chOff x="8884112" y="7238757"/>
            <a:chExt cx="2610710" cy="11330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84112" y="7238757"/>
              <a:ext cx="2610710" cy="1133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3"/>
            <a:ext cx="4955194" cy="2921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41829"/>
            <a:ext cx="3755920" cy="392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3633" y="539937"/>
            <a:ext cx="8852653" cy="69270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105" y="7388908"/>
            <a:ext cx="3749139" cy="15034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9819" y="1334749"/>
            <a:ext cx="2809714" cy="7620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0483" y="7882870"/>
            <a:ext cx="3382823" cy="13898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1383" y="2882518"/>
            <a:ext cx="6303157" cy="1242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933792" y="1467967"/>
            <a:ext cx="2693381" cy="4489014"/>
            <a:chOff x="8933792" y="1467967"/>
            <a:chExt cx="2693381" cy="44890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3792" y="1467967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20205" y="1467967"/>
            <a:ext cx="2693381" cy="4489014"/>
            <a:chOff x="11720205" y="1467967"/>
            <a:chExt cx="2693381" cy="4489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0205" y="1467967"/>
              <a:ext cx="2693381" cy="44890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06619" y="1467967"/>
            <a:ext cx="2693381" cy="4489014"/>
            <a:chOff x="14506619" y="1467967"/>
            <a:chExt cx="2693381" cy="4489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06619" y="1467967"/>
              <a:ext cx="2693381" cy="4489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507" y="7464607"/>
            <a:ext cx="904206" cy="3925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746" y="4772566"/>
            <a:ext cx="6876190" cy="4409524"/>
            <a:chOff x="1093746" y="4772566"/>
            <a:chExt cx="6876190" cy="4409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3746" y="4772566"/>
              <a:ext cx="6875228" cy="4408740"/>
              <a:chOff x="1093746" y="4772566"/>
              <a:chExt cx="6875228" cy="44087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93746" y="4772566"/>
                <a:ext cx="6875228" cy="4408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606" y="4971743"/>
              <a:ext cx="5734296" cy="3708178"/>
              <a:chOff x="1655606" y="4971743"/>
              <a:chExt cx="5734296" cy="370817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55606" y="4971743"/>
                <a:ext cx="5734296" cy="370817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41134" y="2001150"/>
            <a:ext cx="1853533" cy="50288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74436" y="7464607"/>
            <a:ext cx="2412740" cy="40444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7464607"/>
            <a:ext cx="553586" cy="3925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9507" y="8135582"/>
            <a:ext cx="777581" cy="4033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08721" y="8688937"/>
            <a:ext cx="3286220" cy="88619"/>
            <a:chOff x="10008721" y="8688937"/>
            <a:chExt cx="3286220" cy="88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8688937"/>
              <a:ext cx="3286220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08721" y="9023347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64648" y="8912945"/>
            <a:ext cx="358391" cy="3489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03317" y="8568555"/>
            <a:ext cx="484153" cy="35950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64648" y="8537957"/>
            <a:ext cx="358391" cy="3489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13414" y="8914240"/>
            <a:ext cx="507517" cy="358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76190" y="1440000"/>
            <a:ext cx="6323810" cy="3794286"/>
            <a:chOff x="10876190" y="1440000"/>
            <a:chExt cx="6323810" cy="379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6190" y="1440000"/>
              <a:ext cx="6323810" cy="379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76190" y="5343949"/>
            <a:ext cx="6323810" cy="3794286"/>
            <a:chOff x="10876190" y="5343949"/>
            <a:chExt cx="6323810" cy="379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6190" y="5343949"/>
              <a:ext cx="6323810" cy="379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1113" y="5343949"/>
            <a:ext cx="2285714" cy="3809562"/>
            <a:chOff x="1511113" y="5343949"/>
            <a:chExt cx="2285714" cy="38095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113" y="5343949"/>
              <a:ext cx="2285714" cy="38095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77169" y="5343949"/>
            <a:ext cx="2285714" cy="3809562"/>
            <a:chOff x="3877169" y="5343949"/>
            <a:chExt cx="2285714" cy="38095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7169" y="5343949"/>
              <a:ext cx="2285714" cy="3809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43225" y="5343949"/>
            <a:ext cx="2285714" cy="3809562"/>
            <a:chOff x="6243225" y="5343949"/>
            <a:chExt cx="2285714" cy="38095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3225" y="5343949"/>
              <a:ext cx="2285714" cy="38095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3295" y="5271867"/>
            <a:ext cx="7740952" cy="77219"/>
            <a:chOff x="5843295" y="5271867"/>
            <a:chExt cx="7740952" cy="772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843295" y="5271867"/>
              <a:ext cx="7740952" cy="772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819" y="1334749"/>
            <a:ext cx="2809714" cy="7620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134" y="2001150"/>
            <a:ext cx="1853533" cy="5028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8733" y="2882518"/>
            <a:ext cx="7113282" cy="21000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111078" cy="69270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31966" y="1352193"/>
            <a:ext cx="6674889" cy="2921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8107" y="6741829"/>
            <a:ext cx="1989893" cy="3925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725" y="7388908"/>
            <a:ext cx="3065523" cy="15034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479" y="5680526"/>
            <a:ext cx="777581" cy="4033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58692" y="6233880"/>
            <a:ext cx="3286220" cy="88619"/>
            <a:chOff x="2558692" y="6233880"/>
            <a:chExt cx="3286220" cy="886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233880"/>
              <a:ext cx="3286220" cy="88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58692" y="6568290"/>
            <a:ext cx="3286220" cy="88619"/>
            <a:chOff x="2558692" y="6568290"/>
            <a:chExt cx="3286220" cy="88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692" y="6568290"/>
              <a:ext cx="3286220" cy="88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4619" y="6457889"/>
            <a:ext cx="358391" cy="3489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3764" y="4533333"/>
            <a:ext cx="4725760" cy="77219"/>
            <a:chOff x="1483764" y="4533333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83764" y="4533333"/>
              <a:ext cx="4725760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3764" y="7198690"/>
            <a:ext cx="4725760" cy="77219"/>
            <a:chOff x="1483764" y="7198690"/>
            <a:chExt cx="4725760" cy="772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83764" y="7198690"/>
              <a:ext cx="4725760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97845" y="1467967"/>
            <a:ext cx="5118030" cy="7611367"/>
            <a:chOff x="7497845" y="1467967"/>
            <a:chExt cx="5118030" cy="76113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52098" y="1467967"/>
              <a:ext cx="2563777" cy="2563777"/>
              <a:chOff x="10052098" y="1467967"/>
              <a:chExt cx="2563777" cy="256377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52098" y="1467967"/>
                <a:ext cx="2563777" cy="25637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052098" y="4015302"/>
              <a:ext cx="2563777" cy="2563777"/>
              <a:chOff x="10052098" y="4015302"/>
              <a:chExt cx="2563777" cy="256377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52098" y="4015302"/>
                <a:ext cx="2563777" cy="25637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052098" y="6515557"/>
              <a:ext cx="2563777" cy="2563777"/>
              <a:chOff x="10052098" y="6515557"/>
              <a:chExt cx="2563777" cy="256377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052098" y="6515557"/>
                <a:ext cx="2563777" cy="256377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97845" y="1467967"/>
              <a:ext cx="2563777" cy="2563777"/>
              <a:chOff x="7497845" y="1467967"/>
              <a:chExt cx="2563777" cy="256377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97845" y="1467967"/>
                <a:ext cx="2563777" cy="256377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497845" y="4015302"/>
              <a:ext cx="2563777" cy="2563777"/>
              <a:chOff x="7497845" y="4015302"/>
              <a:chExt cx="2563777" cy="25637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97845" y="4015302"/>
                <a:ext cx="2563777" cy="256377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497845" y="6515557"/>
              <a:ext cx="2563777" cy="2563777"/>
              <a:chOff x="7497845" y="6515557"/>
              <a:chExt cx="2563777" cy="256377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97845" y="6515557"/>
                <a:ext cx="2563777" cy="256377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3171627" y="1276190"/>
            <a:ext cx="4009524" cy="8000000"/>
            <a:chOff x="13171627" y="1276190"/>
            <a:chExt cx="4009524" cy="800000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171627" y="1276190"/>
              <a:ext cx="4000000" cy="8000000"/>
              <a:chOff x="13171627" y="1276190"/>
              <a:chExt cx="4000000" cy="800000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171627" y="1276190"/>
                <a:ext cx="4000000" cy="800000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524739" y="2409424"/>
              <a:ext cx="3338297" cy="5563884"/>
              <a:chOff x="13524739" y="2409424"/>
              <a:chExt cx="3338297" cy="556388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524739" y="2409424"/>
                <a:ext cx="3338297" cy="5563884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9819" y="1334749"/>
            <a:ext cx="2809714" cy="76200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1134" y="2001150"/>
            <a:ext cx="1853533" cy="50288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4463" y="8083548"/>
            <a:ext cx="4800693" cy="116913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9479" y="5011425"/>
            <a:ext cx="904206" cy="39256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24407" y="5011425"/>
            <a:ext cx="2412740" cy="40444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50654" y="7665285"/>
            <a:ext cx="553586" cy="3925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53288" y="6113499"/>
            <a:ext cx="484153" cy="35950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4619" y="6082900"/>
            <a:ext cx="358391" cy="34894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63386" y="6459183"/>
            <a:ext cx="507517" cy="35849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51383" y="2734900"/>
            <a:ext cx="4674245" cy="12413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2819" y="5243900"/>
            <a:ext cx="7740952" cy="77219"/>
            <a:chOff x="7652819" y="5243900"/>
            <a:chExt cx="7740952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652819" y="5243900"/>
              <a:ext cx="7740952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7821" y="1439148"/>
            <a:ext cx="4622179" cy="7703709"/>
            <a:chOff x="12577821" y="1439148"/>
            <a:chExt cx="4622179" cy="77037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7821" y="1439148"/>
              <a:ext cx="4622179" cy="7703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3764" y="5484862"/>
            <a:ext cx="2194775" cy="3657995"/>
            <a:chOff x="1483764" y="5484862"/>
            <a:chExt cx="2194775" cy="36579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3764" y="5484862"/>
              <a:ext cx="2194775" cy="3657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49714" y="5484862"/>
            <a:ext cx="2194775" cy="3657995"/>
            <a:chOff x="3749714" y="5484862"/>
            <a:chExt cx="2194775" cy="3657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9714" y="5484862"/>
              <a:ext cx="2194775" cy="3657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5665" y="5484862"/>
            <a:ext cx="2194775" cy="3657995"/>
            <a:chOff x="6015665" y="5484862"/>
            <a:chExt cx="2194775" cy="36579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5665" y="5484862"/>
              <a:ext cx="2194775" cy="3657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81616" y="5484862"/>
            <a:ext cx="2194775" cy="3657995"/>
            <a:chOff x="8281616" y="5484862"/>
            <a:chExt cx="2194775" cy="36579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1616" y="5484862"/>
              <a:ext cx="2194775" cy="36579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819" y="1334749"/>
            <a:ext cx="2809714" cy="7620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1134" y="2001150"/>
            <a:ext cx="1853533" cy="5028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8733" y="2882518"/>
            <a:ext cx="7113282" cy="2100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36</Words>
  <Application>Microsoft Office PowerPoint</Application>
  <PresentationFormat>사용자 지정</PresentationFormat>
  <Paragraphs>9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human</cp:lastModifiedBy>
  <cp:revision>4</cp:revision>
  <dcterms:created xsi:type="dcterms:W3CDTF">2022-04-04T14:20:59Z</dcterms:created>
  <dcterms:modified xsi:type="dcterms:W3CDTF">2022-04-04T05:38:35Z</dcterms:modified>
</cp:coreProperties>
</file>